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02" autoAdjust="0"/>
    <p:restoredTop sz="94660"/>
  </p:normalViewPr>
  <p:slideViewPr>
    <p:cSldViewPr snapToGrid="0">
      <p:cViewPr>
        <p:scale>
          <a:sx n="60" d="100"/>
          <a:sy n="60" d="100"/>
        </p:scale>
        <p:origin x="1260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DESERV19\dioikitika\&#928;&#913;&#925;&#917;&#923;&#923;&#913;&#916;&#921;&#922;&#917;&#931;%202023\&#931;&#932;&#913;&#932;&#921;&#931;&#932;&#921;&#922;&#913;\&#931;&#964;&#945;&#964;&#953;&#963;&#964;&#953;&#954;&#940;%20&#949;&#960;&#953;&#964;&#965;&#967;&#953;&#974;&#957;%20&#915;&#917;&#923;%20&amp;%20&#917;&#928;&#913;&#923;%20&#916;&#916;&#917;%20&#922;&#965;&#954;&#955;&#940;&#948;&#969;&#957;-2023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DDESERV19\dioikitika\&#928;&#913;&#925;&#917;&#923;&#923;&#913;&#916;&#921;&#922;&#917;&#931;%202023\&#931;&#932;&#913;&#932;&#921;&#931;&#932;&#921;&#922;&#913;\&#931;&#964;&#945;&#964;&#953;&#963;&#964;&#953;&#954;&#940;%20&#949;&#960;&#953;&#964;&#965;&#967;&#953;&#974;&#957;%20&#915;&#917;&#923;%20&amp;%20&#917;&#928;&#913;&#923;%20&#916;&#916;&#917;%20&#922;&#965;&#954;&#955;&#940;&#948;&#969;&#957;-2023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ΠΟΣΟΣΤΟ ΕΠΙΤΥΧΙΑΣ ΥΠΟΨΗΦΙΩΝ ΓΕΛ ΚΥΚΛΑΔΩΝ: 65,35%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tint val="6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Στατιστικά_Επιτυχόντων!$D$10:$F$10</c:f>
              <c:strCache>
                <c:ptCount val="3"/>
                <c:pt idx="0">
                  <c:v>ΜΗ ΕΠΙΤΥΧΟΝΤΕΣ/ΟΥΣΕΣ ΓΕΛ</c:v>
                </c:pt>
                <c:pt idx="1">
                  <c:v>ΕΠΙΤΥΧΟΝΤΕΣ/ΟΥΣΕΣ ΓΕΛ</c:v>
                </c:pt>
                <c:pt idx="2">
                  <c:v>ΠΟΣΟΣΤΟ ΕΠΙΤΥΧΙΑΣ ΓΕΛ</c:v>
                </c:pt>
              </c:strCache>
            </c:strRef>
          </c:cat>
          <c:val>
            <c:numRef>
              <c:f>Στατιστικά_Επιτυχόντων!$D$11:$F$11</c:f>
              <c:numCache>
                <c:formatCode>#,##0</c:formatCode>
                <c:ptCount val="3"/>
                <c:pt idx="0">
                  <c:v>237</c:v>
                </c:pt>
                <c:pt idx="1">
                  <c:v>447</c:v>
                </c:pt>
                <c:pt idx="2" formatCode="0.00%">
                  <c:v>0.65350877192982459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ΠΟΣΟΣΤΟ ΕΠΙΤΥΧΙΑΣ ΥΠΟΨΗΙΦΩΝ ΕΠΑΛ ΚΥΚΛΑΔΩΝ: 34,87%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shade val="7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tint val="77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Στατιστικά_Επιτυχόντων!$D$29:$E$29</c:f>
              <c:strCache>
                <c:ptCount val="2"/>
                <c:pt idx="0">
                  <c:v>ΜΗ ΕΠΙΤΥΧΟΝΤΕΣ/ΟΥΣΕΣ ΕΠΑΛ</c:v>
                </c:pt>
                <c:pt idx="1">
                  <c:v>ΕΠΙΤΥΧΟΝΤΕΣ/ΟΥΣΕΣ ΕΠΑΛ</c:v>
                </c:pt>
              </c:strCache>
            </c:strRef>
          </c:cat>
          <c:val>
            <c:numRef>
              <c:f>Στατιστικά_Επιτυχόντων!$D$30:$E$30</c:f>
              <c:numCache>
                <c:formatCode>#,##0</c:formatCode>
                <c:ptCount val="2"/>
                <c:pt idx="0">
                  <c:v>310</c:v>
                </c:pt>
                <c:pt idx="1">
                  <c:v>166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79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08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062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7909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868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06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0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617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47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58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03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13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03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8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6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24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69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741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sz="4800" dirty="0" smtClean="0"/>
              <a:t>ΣΤΑΤΙΣΤΙΚΑ ΔΕΔΟΜΕΝΑ </a:t>
            </a:r>
            <a:r>
              <a:rPr lang="el-GR" sz="4800" b="1" dirty="0" smtClean="0"/>
              <a:t>ΕΠΙΤΥΧΙΩΝ ΥΠΟΨΗΦΙΩΝ </a:t>
            </a:r>
            <a:r>
              <a:rPr lang="el-GR" sz="4800" dirty="0" smtClean="0"/>
              <a:t>ΠΑΝΕΛΛΑΔΙΚΩΝ ΕΞΕΤΑΣΕΩΝ </a:t>
            </a:r>
            <a:br>
              <a:rPr lang="el-GR" sz="4800" dirty="0" smtClean="0"/>
            </a:br>
            <a:r>
              <a:rPr lang="el-GR" sz="4800" dirty="0" smtClean="0"/>
              <a:t>ΣΤΙΣ ΚΥΚΛΑΔΕΣ 2023</a:t>
            </a:r>
            <a:endParaRPr lang="el-GR" sz="48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l-GR" b="1" dirty="0" smtClean="0"/>
              <a:t>ΓΙΑ ΓΕΝΙΚΑ ΚΑΙ ΕΠΑΓΓΕΛΜΑΤΙΚΑ ΛΥΚΕΙΑ	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96930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861468" cy="1400530"/>
          </a:xfrm>
        </p:spPr>
        <p:txBody>
          <a:bodyPr/>
          <a:lstStyle/>
          <a:p>
            <a:r>
              <a:rPr lang="el-GR" dirty="0" smtClean="0"/>
              <a:t>ΠΟΣΟΣΤΟ ΕΠΙΤΥΧΙΑΣ ΥΠΟΨΗΦΙΩΝ ΓΕΛ (2023, 10% 2022 &amp; 10% 2021)</a:t>
            </a:r>
            <a:endParaRPr lang="el-GR" dirty="0"/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774398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857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ΠΟΣΟΣΤΟ ΕΠΙΤΥΧΙΑΣ ΕΠΑΛ </a:t>
            </a:r>
            <a:br>
              <a:rPr lang="el-GR" dirty="0" smtClean="0"/>
            </a:br>
            <a:r>
              <a:rPr lang="el-GR" dirty="0" smtClean="0"/>
              <a:t>(2023, 10% 2022 &amp; 10% 2021)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624278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529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ΠΙΝΑΚΑΣ ΕΠΙΤΥΧΙΩΝ ΥΠΟΨΗΦΙΩΝ ΑΝΑ ΝΗΣΙ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graphicFrame>
        <p:nvGraphicFramePr>
          <p:cNvPr id="9" name="Θέση περιεχομένου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50842005"/>
              </p:ext>
            </p:extLst>
          </p:nvPr>
        </p:nvGraphicFramePr>
        <p:xfrm>
          <a:off x="1103313" y="1904998"/>
          <a:ext cx="4395788" cy="4505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894"/>
                <a:gridCol w="2197894"/>
              </a:tblGrid>
              <a:tr h="645506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ΝΗΣΙ</a:t>
                      </a:r>
                      <a:endParaRPr lang="el-GR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ΠΟΣΟΣΤΟ ΕΠΙΤΥΧΙΑΣ</a:t>
                      </a:r>
                      <a:endParaRPr lang="el-GR" dirty="0"/>
                    </a:p>
                  </a:txBody>
                  <a:tcPr marL="9525" marR="9525" marT="9525" marB="0" anchor="b"/>
                </a:tc>
              </a:tr>
              <a:tr h="428869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ΑΜΟΡΓΟΣ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63,16%</a:t>
                      </a:r>
                    </a:p>
                  </a:txBody>
                  <a:tcPr marL="9525" marR="9525" marT="9525" marB="0" anchor="b"/>
                </a:tc>
              </a:tr>
              <a:tr h="428869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ΑΝΑΦΗ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5,88%</a:t>
                      </a:r>
                    </a:p>
                  </a:txBody>
                  <a:tcPr marL="9525" marR="9525" marT="9525" marB="0" anchor="b"/>
                </a:tc>
              </a:tr>
              <a:tr h="428869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ΑΝΔΡΟΣ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38,46%</a:t>
                      </a:r>
                    </a:p>
                  </a:txBody>
                  <a:tcPr marL="9525" marR="9525" marT="9525" marB="0" anchor="b"/>
                </a:tc>
              </a:tr>
              <a:tr h="428869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ΘΗΡΑ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48,26%</a:t>
                      </a:r>
                    </a:p>
                  </a:txBody>
                  <a:tcPr marL="9525" marR="9525" marT="9525" marB="0" anchor="b"/>
                </a:tc>
              </a:tr>
              <a:tr h="428869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ΙΟΣ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50,00%</a:t>
                      </a:r>
                    </a:p>
                  </a:txBody>
                  <a:tcPr marL="9525" marR="9525" marT="9525" marB="0" anchor="b"/>
                </a:tc>
              </a:tr>
              <a:tr h="428869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ΚΕΑ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56,00%</a:t>
                      </a:r>
                    </a:p>
                  </a:txBody>
                  <a:tcPr marL="9525" marR="9525" marT="9525" marB="0" anchor="b"/>
                </a:tc>
              </a:tr>
              <a:tr h="428869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ΚΟΥΦΟΝΗΣΙ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50,00%</a:t>
                      </a:r>
                    </a:p>
                  </a:txBody>
                  <a:tcPr marL="9525" marR="9525" marT="9525" marB="0" anchor="b"/>
                </a:tc>
              </a:tr>
              <a:tr h="428869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ΚΥΘΝΟΣ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30,77%</a:t>
                      </a:r>
                    </a:p>
                  </a:txBody>
                  <a:tcPr marL="9525" marR="9525" marT="9525" marB="0" anchor="b"/>
                </a:tc>
              </a:tr>
              <a:tr h="428869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ΜΗΛΟΣ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49,09%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Θέση κειμένου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 dirty="0"/>
          </a:p>
        </p:txBody>
      </p:sp>
      <p:graphicFrame>
        <p:nvGraphicFramePr>
          <p:cNvPr id="10" name="Θέση περιεχομένου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98532302"/>
              </p:ext>
            </p:extLst>
          </p:nvPr>
        </p:nvGraphicFramePr>
        <p:xfrm>
          <a:off x="5654673" y="1904998"/>
          <a:ext cx="4396160" cy="4505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8080"/>
                <a:gridCol w="2198080"/>
              </a:tblGrid>
              <a:tr h="645506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ΝΗΣΙ</a:t>
                      </a:r>
                      <a:endParaRPr lang="el-GR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ΠΟΣΟΣΤΟ ΕΠΙΤΥΧΙΑΣ</a:t>
                      </a:r>
                      <a:endParaRPr lang="el-GR" dirty="0"/>
                    </a:p>
                  </a:txBody>
                  <a:tcPr marL="9525" marR="9525" marT="9525" marB="0" anchor="b"/>
                </a:tc>
              </a:tr>
              <a:tr h="428869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ΜΥΚΟΝΟΣ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31,73%</a:t>
                      </a:r>
                    </a:p>
                  </a:txBody>
                  <a:tcPr marL="9525" marR="9525" marT="9525" marB="0" anchor="b"/>
                </a:tc>
              </a:tr>
              <a:tr h="428869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ΝΑΞΟΣ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75,74%</a:t>
                      </a:r>
                    </a:p>
                  </a:txBody>
                  <a:tcPr marL="9525" marR="9525" marT="9525" marB="0" anchor="b"/>
                </a:tc>
              </a:tr>
              <a:tr h="428869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ΠΑΡΟΣ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59,33%</a:t>
                      </a:r>
                    </a:p>
                  </a:txBody>
                  <a:tcPr marL="9525" marR="9525" marT="9525" marB="0" anchor="b"/>
                </a:tc>
              </a:tr>
              <a:tr h="428869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ΣΕΡΙΦΟΣ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50,00%</a:t>
                      </a:r>
                    </a:p>
                  </a:txBody>
                  <a:tcPr marL="9525" marR="9525" marT="9525" marB="0" anchor="b"/>
                </a:tc>
              </a:tr>
              <a:tr h="428869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ΣΙΚΙΝΟΣ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428869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ΣΙΦΝΟΣ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37,84%</a:t>
                      </a:r>
                    </a:p>
                  </a:txBody>
                  <a:tcPr marL="9525" marR="9525" marT="9525" marB="0" anchor="b"/>
                </a:tc>
              </a:tr>
              <a:tr h="428869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ΣΥΡΟΣ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63,93%</a:t>
                      </a:r>
                    </a:p>
                  </a:txBody>
                  <a:tcPr marL="9525" marR="9525" marT="9525" marB="0" anchor="b"/>
                </a:tc>
              </a:tr>
              <a:tr h="428869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ΤΗΝΟΣ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53,01%</a:t>
                      </a:r>
                    </a:p>
                  </a:txBody>
                  <a:tcPr marL="9525" marR="9525" marT="9525" marB="0" anchor="b"/>
                </a:tc>
              </a:tr>
              <a:tr h="428869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ΦΟΛΕΓΑΝΔΡΟΣ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68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Ιό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Ιό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121</TotalTime>
  <Words>110</Words>
  <Application>Microsoft Office PowerPoint</Application>
  <PresentationFormat>Ευρεία οθόνη</PresentationFormat>
  <Paragraphs>47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Ιόν</vt:lpstr>
      <vt:lpstr>ΣΤΑΤΙΣΤΙΚΑ ΔΕΔΟΜΕΝΑ ΕΠΙΤΥΧΙΩΝ ΥΠΟΨΗΦΙΩΝ ΠΑΝΕΛΛΑΔΙΚΩΝ ΕΞΕΤΑΣΕΩΝ  ΣΤΙΣ ΚΥΚΛΑΔΕΣ 2023</vt:lpstr>
      <vt:lpstr>ΠΟΣΟΣΤΟ ΕΠΙΤΥΧΙΑΣ ΥΠΟΨΗΦΙΩΝ ΓΕΛ (2023, 10% 2022 &amp; 10% 2021)</vt:lpstr>
      <vt:lpstr>ΠΟΣΟΣΤΟ ΕΠΙΤΥΧΙΑΣ ΕΠΑΛ  (2023, 10% 2022 &amp; 10% 2021)</vt:lpstr>
      <vt:lpstr>ΠΙΝΑΚΑΣ ΕΠΙΤΥΧΙΩΝ ΥΠΟΨΗΦΙΩΝ ΑΝΑ ΝΗΣΙ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ΣΤΑΤΙΣΤΙΚΑ ΔΕΔΟΜΕΝΑ ΕΠΙΤΥΧΙΩΝ ΠΑΝΕΛΛΑΔΙΚΩΝ ΕΞΕΤΑΣΕΣΕΩΝ  ΣΤΙΣ ΚΥΚΛΑΔΕΣ 2023</dc:title>
  <dc:creator>Maria Maina</dc:creator>
  <cp:lastModifiedBy>Maria Maina</cp:lastModifiedBy>
  <cp:revision>9</cp:revision>
  <dcterms:created xsi:type="dcterms:W3CDTF">2023-07-28T09:06:20Z</dcterms:created>
  <dcterms:modified xsi:type="dcterms:W3CDTF">2023-07-28T11:07:40Z</dcterms:modified>
</cp:coreProperties>
</file>